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8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5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A71C-6BA3-48D9-9CC9-4E7FB40898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18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9BE4B-62C8-4844-A09D-07577E3F80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8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BF881-0B0B-4571-BC98-DED1DD7B41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3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E62F94-F1D2-466C-B323-FE7E263CF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66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0DC5A9-79EC-4217-B046-203104D6D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56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91631A-264E-4C1E-B59C-C56D8A216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96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2CC8-4C81-44B9-9694-9C6206543C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32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5903-07DB-42C9-84A2-5C41BB884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11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9D2F7-D76E-4D49-8AB6-7944C51D30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46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A39B0-50D4-4ECE-A9E1-054EDAC78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86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62CB8-6524-42F7-AD70-E8674E075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11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DA12C-4557-43AB-99E6-D41AE1FB3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88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EADC8-5B0F-412E-8CAE-42692B20D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79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F2545-45CB-427A-A64F-192B0A4F7A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03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C63B12-F2B0-4A7D-ADBE-3033A43068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ntiquebooks.ru/pic/16/2592/7654_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www.antiquebooks.ru/pic/6/577/6584_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ythology.sgu.ru/images/im/gector_andromaha.jpg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romo.mhealth.ru/upload/menshealth/10018202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hyperlink" Target="http://www.ekle.freeland.ru/Piter/LS_Pictures/38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65400"/>
            <a:ext cx="9144000" cy="1470025"/>
          </a:xfrm>
        </p:spPr>
        <p:txBody>
          <a:bodyPr anchor="ctr"/>
          <a:lstStyle/>
          <a:p>
            <a:r>
              <a:rPr lang="ru-RU" altLang="ru-RU" sz="4000" b="1">
                <a:latin typeface="Monotype Corsiva" panose="03010101010201010101" pitchFamily="66" charset="0"/>
              </a:rPr>
              <a:t>Путешествие в страну Гомера – автора героических поэм «Илиады» и «Одиссеи».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Гомер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22193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гомер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13100"/>
            <a:ext cx="219075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гом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2249488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b="1">
                <a:latin typeface="Monotype Corsiva" panose="03010101010201010101" pitchFamily="66" charset="0"/>
              </a:rPr>
              <a:t>А был ли Гомер слепым?</a:t>
            </a:r>
          </a:p>
        </p:txBody>
      </p:sp>
      <p:pic>
        <p:nvPicPr>
          <p:cNvPr id="57352" name="Picture 8" descr="гомер 2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9038" y="3573463"/>
            <a:ext cx="2244725" cy="2640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76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2700337" cy="1143000"/>
          </a:xfrm>
        </p:spPr>
        <p:txBody>
          <a:bodyPr/>
          <a:lstStyle/>
          <a:p>
            <a:r>
              <a:rPr lang="ru-RU" altLang="ru-RU" sz="4800">
                <a:latin typeface="Monotype Corsiva" panose="03010101010201010101" pitchFamily="66" charset="0"/>
              </a:rPr>
              <a:t>«Илиада»</a:t>
            </a:r>
          </a:p>
        </p:txBody>
      </p:sp>
      <p:pic>
        <p:nvPicPr>
          <p:cNvPr id="23560" name="Picture 8" descr="Картинка 1 из 76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2"/>
            <a:ext cx="3312740" cy="451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724525" y="260350"/>
            <a:ext cx="2843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800">
                <a:latin typeface="Monotype Corsiva" panose="03010101010201010101" pitchFamily="66" charset="0"/>
              </a:rPr>
              <a:t>«Одиссея»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6092825"/>
            <a:ext cx="3672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Monotype Corsiva" panose="03010101010201010101" pitchFamily="66" charset="0"/>
              </a:rPr>
              <a:t>Переводчик </a:t>
            </a:r>
            <a:r>
              <a:rPr lang="ru-RU" altLang="ru-RU" sz="3200" b="1" dirty="0" err="1">
                <a:latin typeface="Monotype Corsiva" panose="03010101010201010101" pitchFamily="66" charset="0"/>
              </a:rPr>
              <a:t>Н.Гнедич</a:t>
            </a:r>
            <a:endParaRPr lang="ru-RU" alt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932041" y="6021388"/>
            <a:ext cx="3996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Monotype Corsiva" panose="03010101010201010101" pitchFamily="66" charset="0"/>
              </a:rPr>
              <a:t>Переводчик В.А Жуковский</a:t>
            </a:r>
          </a:p>
        </p:txBody>
      </p:sp>
      <p:pic>
        <p:nvPicPr>
          <p:cNvPr id="23563" name="Picture 11" descr="Картинка 1 из 30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436145"/>
            <a:ext cx="3330774" cy="4441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57" grpId="0"/>
      <p:bldP spid="23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>
                <a:latin typeface="Monotype Corsiva" panose="03010101010201010101" pitchFamily="66" charset="0"/>
              </a:rPr>
              <a:t>Герои троянской войны</a:t>
            </a:r>
          </a:p>
        </p:txBody>
      </p: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0" y="1341438"/>
            <a:ext cx="2292350" cy="2760662"/>
            <a:chOff x="0" y="845"/>
            <a:chExt cx="1444" cy="1739"/>
          </a:xfrm>
        </p:grpSpPr>
        <p:pic>
          <p:nvPicPr>
            <p:cNvPr id="26633" name="Picture 9" descr="menela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5"/>
              <a:ext cx="1444" cy="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0" y="2296"/>
              <a:ext cx="14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>
                  <a:latin typeface="Monotype Corsiva" panose="03010101010201010101" pitchFamily="66" charset="0"/>
                </a:rPr>
                <a:t>Менелай</a:t>
              </a:r>
            </a:p>
          </p:txBody>
        </p:sp>
      </p:grp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827088" y="4005263"/>
            <a:ext cx="3744912" cy="2844800"/>
            <a:chOff x="521" y="2523"/>
            <a:chExt cx="2359" cy="1792"/>
          </a:xfrm>
        </p:grpSpPr>
        <p:pic>
          <p:nvPicPr>
            <p:cNvPr id="26629" name="Picture 5" descr="Картинка 8 из 3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23"/>
              <a:ext cx="2359" cy="1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1" y="4065"/>
              <a:ext cx="23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>
                  <a:latin typeface="Monotype Corsiva" panose="03010101010201010101" pitchFamily="66" charset="0"/>
                </a:rPr>
                <a:t>Гектор</a:t>
              </a: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3276600" y="1125538"/>
            <a:ext cx="2379663" cy="3192462"/>
            <a:chOff x="2123" y="709"/>
            <a:chExt cx="1499" cy="2011"/>
          </a:xfrm>
        </p:grpSpPr>
        <p:pic>
          <p:nvPicPr>
            <p:cNvPr id="26637" name="Picture 13" descr="odysse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" y="709"/>
              <a:ext cx="1499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200" y="2432"/>
              <a:ext cx="1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>
                  <a:latin typeface="Monotype Corsiva" panose="03010101010201010101" pitchFamily="66" charset="0"/>
                </a:rPr>
                <a:t>Одиссей</a:t>
              </a:r>
            </a:p>
          </p:txBody>
        </p:sp>
      </p:grpSp>
      <p:grpSp>
        <p:nvGrpSpPr>
          <p:cNvPr id="26647" name="Group 23"/>
          <p:cNvGrpSpPr>
            <a:grpSpLocks/>
          </p:cNvGrpSpPr>
          <p:nvPr/>
        </p:nvGrpSpPr>
        <p:grpSpPr bwMode="auto">
          <a:xfrm>
            <a:off x="6711950" y="1268413"/>
            <a:ext cx="2432050" cy="3770312"/>
            <a:chOff x="4228" y="799"/>
            <a:chExt cx="1532" cy="2375"/>
          </a:xfrm>
        </p:grpSpPr>
        <p:pic>
          <p:nvPicPr>
            <p:cNvPr id="26631" name="Picture 7" descr="achilthet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" y="799"/>
              <a:ext cx="1532" cy="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4989" y="2886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>
                  <a:latin typeface="Monotype Corsiva" panose="03010101010201010101" pitchFamily="66" charset="0"/>
                </a:rPr>
                <a:t>Ахиллес</a:t>
              </a:r>
            </a:p>
          </p:txBody>
        </p:sp>
      </p:grpSp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5364163" y="2997200"/>
            <a:ext cx="2513012" cy="3890963"/>
            <a:chOff x="3384" y="1888"/>
            <a:chExt cx="1583" cy="2451"/>
          </a:xfrm>
        </p:grpSpPr>
        <p:pic>
          <p:nvPicPr>
            <p:cNvPr id="26635" name="Picture 11" descr="hele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1888"/>
              <a:ext cx="1557" cy="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3424" y="4089"/>
              <a:ext cx="1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>
                  <a:latin typeface="Monotype Corsiva" panose="03010101010201010101" pitchFamily="66" charset="0"/>
                </a:rPr>
                <a:t>Елена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>
                <a:latin typeface="Monotype Corsiva" panose="03010101010201010101" pitchFamily="66" charset="0"/>
              </a:rPr>
              <a:t>Крылатые выражения</a:t>
            </a:r>
          </a:p>
        </p:txBody>
      </p:sp>
      <p:pic>
        <p:nvPicPr>
          <p:cNvPr id="29700" name="Picture 4" descr="troia_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60575"/>
            <a:ext cx="4500563" cy="3440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508625" y="1525588"/>
            <a:ext cx="35274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altLang="ru-RU" sz="3600">
                <a:latin typeface="Monotype Corsiva" panose="03010101010201010101" pitchFamily="66" charset="0"/>
              </a:rPr>
              <a:t>Яблоко раздора</a:t>
            </a:r>
          </a:p>
          <a:p>
            <a:pPr>
              <a:spcBef>
                <a:spcPct val="20000"/>
              </a:spcBef>
            </a:pPr>
            <a:endParaRPr lang="ru-RU" altLang="ru-RU" sz="3600">
              <a:latin typeface="Monotype Corsiva" panose="03010101010201010101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ru-RU" sz="3600">
                <a:latin typeface="Monotype Corsiva" panose="03010101010201010101" pitchFamily="66" charset="0"/>
              </a:rPr>
              <a:t>Ахиллесова пята</a:t>
            </a:r>
          </a:p>
          <a:p>
            <a:pPr>
              <a:spcBef>
                <a:spcPct val="20000"/>
              </a:spcBef>
            </a:pPr>
            <a:endParaRPr lang="ru-RU" altLang="ru-RU" sz="3600">
              <a:latin typeface="Monotype Corsiva" panose="03010101010201010101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ru-RU" sz="3600">
                <a:latin typeface="Monotype Corsiva" panose="03010101010201010101" pitchFamily="66" charset="0"/>
              </a:rPr>
              <a:t>Троянский конь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Monotype Corsiva" panose="03010101010201010101" pitchFamily="66" charset="0"/>
              </a:rPr>
              <a:t>Генрих Шлиман</a:t>
            </a:r>
          </a:p>
        </p:txBody>
      </p:sp>
      <p:pic>
        <p:nvPicPr>
          <p:cNvPr id="33796" name="Picture 4" descr="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5524500" cy="394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300788" y="1628775"/>
            <a:ext cx="2447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Monotype Corsiva" panose="03010101010201010101" pitchFamily="66" charset="0"/>
              </a:rPr>
              <a:t>Немецкий археолог. Открыл местонахождение Трои и раскопал её, обнаружив многочисленные предметы быта, в 1870 г. на холме Гиссарлык (Турция).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2779712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file09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808287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0" y="3333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b="1">
                <a:latin typeface="Monotype Corsiva" panose="03010101010201010101" pitchFamily="66" charset="0"/>
              </a:rPr>
              <a:t>Ожившая Троя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59000" y="6350"/>
            <a:ext cx="327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9514" name="Group 1146"/>
          <p:cNvGraphicFramePr>
            <a:graphicFrameLocks noGrp="1"/>
          </p:cNvGraphicFramePr>
          <p:nvPr/>
        </p:nvGraphicFramePr>
        <p:xfrm>
          <a:off x="179388" y="115888"/>
          <a:ext cx="5545137" cy="3566160"/>
        </p:xfrm>
        <a:graphic>
          <a:graphicData uri="http://schemas.openxmlformats.org/drawingml/2006/table">
            <a:tbl>
              <a:tblPr/>
              <a:tblGrid>
                <a:gridCol w="512762"/>
                <a:gridCol w="512763"/>
                <a:gridCol w="509587"/>
                <a:gridCol w="425450"/>
                <a:gridCol w="512763"/>
                <a:gridCol w="512762"/>
                <a:gridCol w="506413"/>
                <a:gridCol w="517525"/>
                <a:gridCol w="509587"/>
                <a:gridCol w="512763"/>
                <a:gridCol w="512762"/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573" name="Group 1205"/>
          <p:cNvGraphicFramePr>
            <a:graphicFrameLocks noGrp="1"/>
          </p:cNvGraphicFramePr>
          <p:nvPr>
            <p:ph/>
          </p:nvPr>
        </p:nvGraphicFramePr>
        <p:xfrm>
          <a:off x="4067175" y="3716338"/>
          <a:ext cx="4826000" cy="2881315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7213"/>
                <a:gridCol w="436562"/>
                <a:gridCol w="534988"/>
                <a:gridCol w="436562"/>
                <a:gridCol w="436563"/>
                <a:gridCol w="436562"/>
                <a:gridCol w="433388"/>
                <a:gridCol w="436562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Й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229600" cy="19002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6000">
                <a:latin typeface="Monotype Corsiva" panose="03010101010201010101" pitchFamily="66" charset="0"/>
              </a:rPr>
              <a:t>Кто хочет поэта понять, должен отправиться в страну поэта. </a:t>
            </a:r>
          </a:p>
          <a:p>
            <a:endParaRPr lang="ru-RU" altLang="ru-RU" sz="6000">
              <a:latin typeface="Monotype Corsiva" panose="03010101010201010101" pitchFamily="66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076825" y="5734050"/>
            <a:ext cx="388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3200">
                <a:latin typeface="Monotype Corsiva" panose="03010101010201010101" pitchFamily="66" charset="0"/>
              </a:rPr>
              <a:t>Гёте (немецкий поэт)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410" t="642" r="2662" b="1997"/>
          <a:stretch/>
        </p:blipFill>
        <p:spPr>
          <a:xfrm>
            <a:off x="323528" y="89248"/>
            <a:ext cx="4896544" cy="6768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48880"/>
            <a:ext cx="3429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8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Посейдон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(бог морей)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2698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Аид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(бог царства мертвых)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2856"/>
            <a:ext cx="3168352" cy="4305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70050"/>
            <a:ext cx="3364818" cy="48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30475" cy="1143000"/>
          </a:xfrm>
        </p:spPr>
        <p:txBody>
          <a:bodyPr/>
          <a:lstStyle/>
          <a:p>
            <a:r>
              <a:rPr lang="ru-RU" altLang="ru-RU" sz="4800" dirty="0">
                <a:latin typeface="Monotype Corsiva" panose="03010101010201010101" pitchFamily="66" charset="0"/>
              </a:rPr>
              <a:t>Зевс</a:t>
            </a:r>
          </a:p>
        </p:txBody>
      </p:sp>
      <p:pic>
        <p:nvPicPr>
          <p:cNvPr id="5127" name="Picture 7" descr="ze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565400"/>
            <a:ext cx="2762250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00563" y="260350"/>
            <a:ext cx="441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800">
                <a:latin typeface="Monotype Corsiva" panose="03010101010201010101" pitchFamily="66" charset="0"/>
              </a:rPr>
              <a:t>Гера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96757" y="1307266"/>
            <a:ext cx="33804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Monotype Corsiva" panose="03010101010201010101" pitchFamily="66" charset="0"/>
              </a:rPr>
              <a:t>Царь богов и людей, бог неба, грома и молнии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70914" y="1308010"/>
            <a:ext cx="35539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Monotype Corsiva" panose="03010101010201010101" pitchFamily="66" charset="0"/>
              </a:rPr>
              <a:t>Жена Зевса, царица богов, богиня – покровительница браков</a:t>
            </a:r>
          </a:p>
        </p:txBody>
      </p:sp>
      <p:pic>
        <p:nvPicPr>
          <p:cNvPr id="5129" name="Picture 9" descr="he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565400"/>
            <a:ext cx="2085975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5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Monotype Corsiva" panose="03010101010201010101" pitchFamily="66" charset="0"/>
              </a:rPr>
              <a:t>Сонм олимпийских богов</a:t>
            </a:r>
          </a:p>
        </p:txBody>
      </p:sp>
      <p:pic>
        <p:nvPicPr>
          <p:cNvPr id="10246" name="Picture 6" descr="Безымянный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96975"/>
            <a:ext cx="6985000" cy="520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latin typeface="Monotype Corsiva" panose="03010101010201010101" pitchFamily="66" charset="0"/>
              </a:rPr>
              <a:t>«Вы на Олимпе среди богов, вы в битвах среди героев».</a:t>
            </a:r>
          </a:p>
        </p:txBody>
      </p:sp>
      <p:pic>
        <p:nvPicPr>
          <p:cNvPr id="12292" name="Picture 4" descr="аполл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2225675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 descr="athe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773238"/>
            <a:ext cx="1641475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4581524"/>
            <a:ext cx="23754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Monotype Corsiva" panose="03010101010201010101" pitchFamily="66" charset="0"/>
              </a:rPr>
              <a:t>Аполлон – бог солнечного света, покровитель музыки и поэзии.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347827" y="5197077"/>
            <a:ext cx="2448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Monotype Corsiva" panose="03010101010201010101" pitchFamily="66" charset="0"/>
              </a:rPr>
              <a:t>Афина – богиня мудрости.</a:t>
            </a:r>
          </a:p>
        </p:txBody>
      </p:sp>
      <p:pic>
        <p:nvPicPr>
          <p:cNvPr id="12298" name="Picture 10" descr="artem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628775"/>
            <a:ext cx="1935162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228184" y="5366354"/>
            <a:ext cx="26637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Monotype Corsiva" panose="03010101010201010101" pitchFamily="66" charset="0"/>
              </a:rPr>
              <a:t>Артемида – богиня охоты.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/>
      <p:bldP spid="12297" grpId="0"/>
      <p:bldP spid="123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phrod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92150"/>
            <a:ext cx="2239962" cy="4249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 descr="herm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76250"/>
            <a:ext cx="3059113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72145" y="5038120"/>
            <a:ext cx="26640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Monotype Corsiva" panose="03010101010201010101" pitchFamily="66" charset="0"/>
              </a:rPr>
              <a:t>Афродита – богиня любви и красоты.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003800" y="5229225"/>
            <a:ext cx="33131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Monotype Corsiva" panose="03010101010201010101" pitchFamily="66" charset="0"/>
              </a:rPr>
              <a:t>Гермес – бог торговли и красноречия, вестник богов.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Картинка 17 из 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5939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Картинка 111 из 172">
            <a:hlinkClick r:id="rId4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692150"/>
            <a:ext cx="2627312" cy="3959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9750" y="4508500"/>
            <a:ext cx="29521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Monotype Corsiva" panose="03010101010201010101" pitchFamily="66" charset="0"/>
              </a:rPr>
              <a:t>Гефест – бог огня, покровитель кузнечного ремесла.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795963" y="4941888"/>
            <a:ext cx="2663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Monotype Corsiva" panose="03010101010201010101" pitchFamily="66" charset="0"/>
              </a:rPr>
              <a:t>Арес – бог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Monotype Corsiva" panose="03010101010201010101" pitchFamily="66" charset="0"/>
              </a:rPr>
              <a:t>Гомер</a:t>
            </a:r>
          </a:p>
        </p:txBody>
      </p:sp>
      <p:pic>
        <p:nvPicPr>
          <p:cNvPr id="21510" name="Picture 6" descr="200px-Home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4132262" cy="551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787900" y="1484313"/>
            <a:ext cx="2808288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latin typeface="Monotype Corsiva" panose="03010101010201010101" pitchFamily="66" charset="0"/>
              </a:rPr>
              <a:t>Древнегреческий поэт, живший примерно в 8 веке до н. э. За право называться родиной Гомера спорили, по преданию, 7 городов.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231</TotalTime>
  <Words>313</Words>
  <Application>Microsoft Office PowerPoint</Application>
  <PresentationFormat>Экран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Monotype Corsiva</vt:lpstr>
      <vt:lpstr>Times New Roman</vt:lpstr>
      <vt:lpstr>Оформление по умолчанию</vt:lpstr>
      <vt:lpstr>Путешествие в страну Гомера – автора героических поэм «Илиады» и «Одиссеи».</vt:lpstr>
      <vt:lpstr>Презентация PowerPoint</vt:lpstr>
      <vt:lpstr>Презентация PowerPoint</vt:lpstr>
      <vt:lpstr>Зевс</vt:lpstr>
      <vt:lpstr>Сонм олимпийских богов</vt:lpstr>
      <vt:lpstr>«Вы на Олимпе среди богов, вы в битвах среди героев».</vt:lpstr>
      <vt:lpstr>Презентация PowerPoint</vt:lpstr>
      <vt:lpstr>Презентация PowerPoint</vt:lpstr>
      <vt:lpstr>Гомер</vt:lpstr>
      <vt:lpstr>Презентация PowerPoint</vt:lpstr>
      <vt:lpstr>«Илиада»</vt:lpstr>
      <vt:lpstr>Герои троянской войны</vt:lpstr>
      <vt:lpstr>Крылатые выражения</vt:lpstr>
      <vt:lpstr>Генрих Шлиман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Гомера – автора героических поэм «Илиады» и «Одиссеи».</dc:title>
  <dc:creator>De@tH De@leR</dc:creator>
  <cp:lastModifiedBy>Анастасия Хапчук</cp:lastModifiedBy>
  <cp:revision>13</cp:revision>
  <dcterms:created xsi:type="dcterms:W3CDTF">2007-12-05T18:40:49Z</dcterms:created>
  <dcterms:modified xsi:type="dcterms:W3CDTF">2015-02-05T17:07:45Z</dcterms:modified>
</cp:coreProperties>
</file>